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9" r:id="rId2"/>
    <p:sldId id="256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3366"/>
    <a:srgbClr val="006600"/>
    <a:srgbClr val="0000FF"/>
    <a:srgbClr val="ACCC9C"/>
    <a:srgbClr val="000000"/>
    <a:srgbClr val="CBDFFF"/>
    <a:srgbClr val="CDDAFF"/>
    <a:srgbClr val="B6BFDB"/>
    <a:srgbClr val="D9F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474" autoAdjust="0"/>
  </p:normalViewPr>
  <p:slideViewPr>
    <p:cSldViewPr>
      <p:cViewPr>
        <p:scale>
          <a:sx n="120" d="100"/>
          <a:sy n="120" d="100"/>
        </p:scale>
        <p:origin x="-97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712D8250-AE6F-48FF-9950-5AAFFB007E67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6427"/>
            <a:ext cx="5607050" cy="4183063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E7270B2D-BDF1-4BC0-9728-1229EFA99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70B2D-BDF1-4BC0-9728-1229EFA998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70B2D-BDF1-4BC0-9728-1229EFA998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51F97D22-666C-4F98-8A07-D120966A9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5A3F-F1E7-4304-80FD-2CE9D86A5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0112-2D39-4C85-87E6-75BC8183F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D6AC3AC-5F3E-4727-BF92-F6617DE82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E90B-C9CF-49B1-BB05-0FCB694DA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F2A0-2A6E-419D-9F07-E669EC1F3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4A068403-AEB3-4A0E-9B8C-2CF486E22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E1F9-3B87-4B6B-855C-06E731EC1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D3F1-A1F1-4206-9C88-85BA36635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75CD-4E46-4940-99C7-D1A29B244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ADBE-192B-4CDD-9A69-52566B01A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162BF3-FE3E-4E01-83FD-5DBBFE58E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C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0" y="1676401"/>
            <a:ext cx="6858000" cy="369332"/>
          </a:xfrm>
          <a:prstGeom prst="rect">
            <a:avLst/>
          </a:prstGeom>
          <a:blipFill dpi="0" rotWithShape="1">
            <a:blip r:embed="rId3" cstate="print">
              <a:alphaModFix amt="27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8" name="Picture 2" descr="C:\Documents and Settings\Collin McConkey\My Documents\My Pictures\Golf\J0202175.JPG"/>
          <p:cNvPicPr>
            <a:picLocks noChangeAspect="1" noChangeArrowheads="1"/>
          </p:cNvPicPr>
          <p:nvPr/>
        </p:nvPicPr>
        <p:blipFill>
          <a:blip r:embed="rId4" cstate="print">
            <a:lum contrast="-40000"/>
          </a:blip>
          <a:srcRect r="15447" b="2273"/>
          <a:stretch>
            <a:fillRect/>
          </a:stretch>
        </p:blipFill>
        <p:spPr bwMode="auto">
          <a:xfrm flipH="1">
            <a:off x="-1" y="1371600"/>
            <a:ext cx="6858001" cy="6553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133600" y="2351783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Player Entrance Fee - $99 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2808982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Foursome Entrance Fee - $375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86000" y="28089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6000" y="31899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152400" y="1676400"/>
            <a:ext cx="1981200" cy="5943600"/>
          </a:xfrm>
          <a:prstGeom prst="roundRect">
            <a:avLst/>
          </a:prstGeom>
          <a:solidFill>
            <a:srgbClr val="ACCC9C"/>
          </a:solidFill>
          <a:ln w="19050">
            <a:solidFill>
              <a:srgbClr val="003366"/>
            </a:solidFill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2400" b="1" u="sng" dirty="0" smtClean="0">
                <a:solidFill>
                  <a:srgbClr val="008000"/>
                </a:solidFill>
                <a:latin typeface="Mistral" pitchFamily="66" charset="0"/>
              </a:rPr>
              <a:t>When</a:t>
            </a:r>
          </a:p>
          <a:p>
            <a:pPr algn="ctr"/>
            <a:r>
              <a:rPr lang="en-US" sz="1600" i="1" dirty="0" smtClean="0">
                <a:solidFill>
                  <a:srgbClr val="003366"/>
                </a:solidFill>
                <a:latin typeface="+mj-lt"/>
              </a:rPr>
              <a:t>October 7, 2011</a:t>
            </a: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Shotgun </a:t>
            </a:r>
            <a:r>
              <a:rPr lang="en-US" sz="1400" dirty="0" smtClean="0">
                <a:solidFill>
                  <a:srgbClr val="002060"/>
                </a:solidFill>
                <a:latin typeface="+mj-lt"/>
              </a:rPr>
              <a:t>start @ 1:00</a:t>
            </a:r>
          </a:p>
          <a:p>
            <a:pPr algn="ctr"/>
            <a:endParaRPr lang="en-US" sz="1400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en-US" sz="1400" dirty="0" smtClean="0">
                <a:solidFill>
                  <a:srgbClr val="002060"/>
                </a:solidFill>
                <a:latin typeface="+mj-lt"/>
              </a:rPr>
              <a:t>Registration for this 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  <a:latin typeface="+mj-lt"/>
              </a:rPr>
              <a:t>Tournament begins  </a:t>
            </a:r>
          </a:p>
          <a:p>
            <a:pPr algn="ctr"/>
            <a:r>
              <a:rPr lang="en-US" sz="1400" dirty="0" smtClean="0">
                <a:solidFill>
                  <a:srgbClr val="002060"/>
                </a:solidFill>
                <a:latin typeface="+mj-lt"/>
              </a:rPr>
              <a:t>on 7/29 at 12:00 pm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b="1" u="sng" dirty="0" smtClean="0">
                <a:solidFill>
                  <a:srgbClr val="008000"/>
                </a:solidFill>
                <a:latin typeface="Mistral" pitchFamily="66" charset="0"/>
              </a:rPr>
              <a:t>Where</a:t>
            </a:r>
          </a:p>
          <a:p>
            <a:pPr algn="ctr"/>
            <a:r>
              <a:rPr lang="en-US" sz="1600" i="1" dirty="0" smtClean="0">
                <a:solidFill>
                  <a:srgbClr val="003366"/>
                </a:solidFill>
                <a:latin typeface="+mj-lt"/>
              </a:rPr>
              <a:t>Heritage Golf Links</a:t>
            </a: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4445 Britt Road</a:t>
            </a: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Tucker, GA  30084</a:t>
            </a:r>
          </a:p>
          <a:p>
            <a:pPr algn="ctr"/>
            <a:endParaRPr lang="en-US" sz="800" dirty="0" smtClean="0">
              <a:latin typeface="+mj-lt"/>
            </a:endParaRP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Benefiting </a:t>
            </a:r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the </a:t>
            </a:r>
          </a:p>
          <a:p>
            <a:pPr algn="ctr"/>
            <a:r>
              <a:rPr lang="en-US" sz="1400" b="1" dirty="0" smtClean="0">
                <a:solidFill>
                  <a:srgbClr val="003366"/>
                </a:solidFill>
                <a:latin typeface="+mj-lt"/>
              </a:rPr>
              <a:t>RSMCA Scholarship</a:t>
            </a:r>
            <a:endParaRPr lang="en-US" sz="1400" dirty="0" smtClean="0">
              <a:solidFill>
                <a:srgbClr val="003366"/>
              </a:solidFill>
              <a:latin typeface="+mj-lt"/>
            </a:endParaRPr>
          </a:p>
          <a:p>
            <a:pPr algn="ctr"/>
            <a:endParaRPr lang="en-US" sz="1400" dirty="0" smtClean="0">
              <a:solidFill>
                <a:srgbClr val="003366"/>
              </a:solidFill>
              <a:latin typeface="+mj-lt"/>
            </a:endParaRPr>
          </a:p>
          <a:p>
            <a:pPr algn="ctr"/>
            <a:r>
              <a:rPr lang="en-US" sz="2400" b="1" u="sng" dirty="0" smtClean="0">
                <a:solidFill>
                  <a:srgbClr val="008000"/>
                </a:solidFill>
                <a:latin typeface="Mistral" pitchFamily="66" charset="0"/>
              </a:rPr>
              <a:t>Win</a:t>
            </a:r>
            <a:endParaRPr lang="en-US" sz="2400" spc="-150" dirty="0" smtClean="0">
              <a:solidFill>
                <a:srgbClr val="003366"/>
              </a:solidFill>
            </a:endParaRP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Hole in One Contest </a:t>
            </a: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1</a:t>
            </a:r>
            <a:r>
              <a:rPr lang="en-US" sz="1400" baseline="30000" dirty="0" smtClean="0">
                <a:solidFill>
                  <a:srgbClr val="003366"/>
                </a:solidFill>
                <a:latin typeface="+mj-lt"/>
              </a:rPr>
              <a:t>st</a:t>
            </a:r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 Place , Last Place, </a:t>
            </a: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Best Dressed &amp; </a:t>
            </a: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Most Entertaining!</a:t>
            </a:r>
          </a:p>
          <a:p>
            <a:pPr algn="ctr"/>
            <a:endParaRPr lang="en-US" sz="1400" dirty="0" smtClean="0">
              <a:solidFill>
                <a:srgbClr val="003366"/>
              </a:solidFill>
              <a:latin typeface="+mj-lt"/>
            </a:endParaRP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First Come First Serve </a:t>
            </a:r>
          </a:p>
          <a:p>
            <a:pPr algn="ctr"/>
            <a:r>
              <a:rPr lang="en-US" sz="1400" dirty="0" smtClean="0">
                <a:solidFill>
                  <a:srgbClr val="003366"/>
                </a:solidFill>
                <a:latin typeface="+mj-lt"/>
              </a:rPr>
              <a:t>Minimum # of Players</a:t>
            </a:r>
          </a:p>
          <a:p>
            <a:pPr algn="ctr"/>
            <a:endParaRPr lang="en-US" sz="1400" spc="-150" dirty="0" smtClean="0">
              <a:solidFill>
                <a:srgbClr val="003366"/>
              </a:solidFill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-381000" y="838200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200" b="1" spc="300" dirty="0" smtClean="0">
                <a:solidFill>
                  <a:srgbClr val="003366"/>
                </a:solidFill>
              </a:rPr>
              <a:t>RSMCA of Georgia</a:t>
            </a:r>
          </a:p>
          <a:p>
            <a:pPr lvl="1" algn="ctr"/>
            <a:endParaRPr lang="en-US" sz="400" b="1" spc="300" dirty="0" smtClean="0">
              <a:solidFill>
                <a:srgbClr val="003366"/>
              </a:solidFill>
            </a:endParaRPr>
          </a:p>
          <a:p>
            <a:pPr lvl="1" algn="ctr"/>
            <a:r>
              <a:rPr lang="en-US" sz="1200" dirty="0" smtClean="0">
                <a:solidFill>
                  <a:srgbClr val="002060"/>
                </a:solidFill>
              </a:rPr>
              <a:t>Contact Cory </a:t>
            </a:r>
            <a:r>
              <a:rPr lang="en-US" sz="1200" dirty="0" err="1" smtClean="0">
                <a:solidFill>
                  <a:srgbClr val="002060"/>
                </a:solidFill>
              </a:rPr>
              <a:t>Tibbs</a:t>
            </a:r>
            <a:r>
              <a:rPr lang="en-US" sz="1200" dirty="0" smtClean="0">
                <a:solidFill>
                  <a:srgbClr val="002060"/>
                </a:solidFill>
              </a:rPr>
              <a:t> at 404-569-4881 or CTibbs@southernroofcenter.com</a:t>
            </a:r>
            <a:endParaRPr lang="en-US" sz="1400" spc="300" dirty="0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609600" y="8001000"/>
            <a:ext cx="624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400" i="1" spc="100" dirty="0" smtClean="0">
                <a:solidFill>
                  <a:srgbClr val="008000"/>
                </a:solidFill>
                <a:latin typeface="+mj-lt"/>
              </a:rPr>
              <a:t>Contact Us Today To Find out How to Participate!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istral" pitchFamily="66" charset="0"/>
              </a:rPr>
              <a:t>Annual RSMCA Scholarship </a:t>
            </a:r>
          </a:p>
          <a:p>
            <a:pPr algn="ctr"/>
            <a:r>
              <a:rPr lang="en-US" sz="44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istral" pitchFamily="66" charset="0"/>
              </a:rPr>
              <a:t>Golf Tournament </a:t>
            </a:r>
            <a:endParaRPr lang="en-US" sz="44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4" name="Picture 23" descr="RSMCA Logo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8015960"/>
            <a:ext cx="1051840" cy="105184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133600" y="3266182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Hole Sponsor Fee - $150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0" y="36471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6000" y="3723382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Buffet Sponsor Fee - $500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41043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33600" y="4180582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Lunch Sponsor Fee - $500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286000" y="46377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86000" y="4713982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Beverage Cart Sponsor Fee - $500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286000" y="51711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33600" y="5247382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Longest Drive Sponsor Fee - $250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286000" y="57045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33600" y="5780782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Closest to the Pin Sponsor Fee - $250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286000" y="62379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33600" y="6314182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Hole in One Sponsor Fee - $500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286000" y="67713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33600" y="6847582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Winning Prizes Sponsor Fee - $500 </a:t>
            </a:r>
          </a:p>
          <a:p>
            <a:pPr lvl="1"/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endParaRPr lang="en-US" sz="1600" dirty="0" smtClean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2286000" y="7304782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86000" y="2286000"/>
            <a:ext cx="4419600" cy="0"/>
          </a:xfrm>
          <a:prstGeom prst="line">
            <a:avLst/>
          </a:prstGeom>
          <a:ln>
            <a:solidFill>
              <a:srgbClr val="ACC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C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0" y="83058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200" b="1" spc="300" dirty="0" smtClean="0">
                <a:solidFill>
                  <a:srgbClr val="003366"/>
                </a:solidFill>
              </a:rPr>
              <a:t>RSMCA of Georgia</a:t>
            </a:r>
          </a:p>
          <a:p>
            <a:pPr lvl="1" algn="ctr"/>
            <a:r>
              <a:rPr lang="en-US" sz="1200" spc="100" dirty="0" smtClean="0">
                <a:solidFill>
                  <a:srgbClr val="003366"/>
                </a:solidFill>
              </a:rPr>
              <a:t>248 Creekstone Ridge, Woodstock, GA 30188 • 770-615-3751</a:t>
            </a:r>
          </a:p>
          <a:p>
            <a:pPr lvl="1" algn="ctr"/>
            <a:r>
              <a:rPr lang="en-US" sz="1200" spc="100" dirty="0" smtClean="0">
                <a:solidFill>
                  <a:srgbClr val="003366"/>
                </a:solidFill>
              </a:rPr>
              <a:t>info@rsmca.org • www.rsmca.org</a:t>
            </a:r>
            <a:endParaRPr lang="en-US" sz="1400" spc="300" dirty="0">
              <a:solidFill>
                <a:srgbClr val="003366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52400" y="8001000"/>
            <a:ext cx="563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400" i="1" spc="200" dirty="0" smtClean="0">
                <a:solidFill>
                  <a:srgbClr val="008000"/>
                </a:solidFill>
                <a:latin typeface="+mj-lt"/>
              </a:rPr>
              <a:t>Contact Us Today To Find out How to Participate!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52400" y="457200"/>
            <a:ext cx="6553200" cy="7543800"/>
          </a:xfrm>
          <a:prstGeom prst="rect">
            <a:avLst/>
          </a:prstGeom>
          <a:solidFill>
            <a:schemeClr val="bg1">
              <a:alpha val="88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28600" algn="ctr"/>
            <a:endParaRPr lang="en-US" sz="1200" b="1" i="1" dirty="0" smtClean="0">
              <a:solidFill>
                <a:srgbClr val="003366"/>
              </a:solidFill>
            </a:endParaRPr>
          </a:p>
          <a:p>
            <a:pPr marL="228600" algn="ctr"/>
            <a:r>
              <a:rPr lang="en-US" sz="1200" b="1" i="1" dirty="0" smtClean="0">
                <a:solidFill>
                  <a:srgbClr val="003366"/>
                </a:solidFill>
              </a:rPr>
              <a:t>First Come First Serve and Minimum # of Players</a:t>
            </a:r>
          </a:p>
          <a:p>
            <a:pPr marL="228600" algn="ctr"/>
            <a:endParaRPr lang="en-US" sz="1200" b="1" i="1" dirty="0" smtClean="0">
              <a:solidFill>
                <a:srgbClr val="003366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  <a:latin typeface="Mistral" pitchFamily="66" charset="0"/>
              </a:rPr>
              <a:t>Sign Me Up!	  </a:t>
            </a:r>
            <a:r>
              <a:rPr lang="en-US" dirty="0" smtClean="0">
                <a:solidFill>
                  <a:srgbClr val="008000"/>
                </a:solidFill>
                <a:latin typeface="Mistral" pitchFamily="66" charset="0"/>
              </a:rPr>
              <a:t> </a:t>
            </a:r>
            <a:r>
              <a:rPr lang="en-US" sz="1200" dirty="0" smtClean="0">
                <a:solidFill>
                  <a:srgbClr val="008000"/>
                </a:solidFill>
                <a:latin typeface="Mistral" pitchFamily="66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Mistral" pitchFamily="66" charset="0"/>
              </a:rPr>
              <a:t> </a:t>
            </a:r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100" b="1" dirty="0" smtClean="0">
                <a:solidFill>
                  <a:srgbClr val="003366"/>
                </a:solidFill>
              </a:rPr>
              <a:t>Buffet Sponsor $500 	                  </a:t>
            </a:r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100" b="1" dirty="0" smtClean="0">
                <a:solidFill>
                  <a:srgbClr val="003366"/>
                </a:solidFill>
              </a:rPr>
              <a:t>Lunch Sponsor $500    </a:t>
            </a:r>
          </a:p>
          <a:p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100" b="1" dirty="0" smtClean="0">
                <a:solidFill>
                  <a:srgbClr val="003366"/>
                </a:solidFill>
              </a:rPr>
              <a:t>Beverage cart $500    	        </a:t>
            </a:r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100" b="1" dirty="0" smtClean="0">
                <a:solidFill>
                  <a:srgbClr val="003366"/>
                </a:solidFill>
              </a:rPr>
              <a:t>Prize sponsor $500    	                  </a:t>
            </a:r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100" b="1" dirty="0" smtClean="0">
                <a:solidFill>
                  <a:srgbClr val="003366"/>
                </a:solidFill>
              </a:rPr>
              <a:t>Hole In One Sponsor $500   </a:t>
            </a:r>
          </a:p>
          <a:p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100" b="1" dirty="0" smtClean="0">
                <a:solidFill>
                  <a:srgbClr val="003366"/>
                </a:solidFill>
              </a:rPr>
              <a:t>Longest Drive $250   	        </a:t>
            </a:r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100" b="1" dirty="0" smtClean="0">
                <a:solidFill>
                  <a:srgbClr val="003366"/>
                </a:solidFill>
              </a:rPr>
              <a:t>Closest to the Pin $250                  </a:t>
            </a:r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100" b="1" dirty="0" smtClean="0">
                <a:solidFill>
                  <a:srgbClr val="003366"/>
                </a:solidFill>
              </a:rPr>
              <a:t>Golf Hole Sponsor $150    </a:t>
            </a:r>
          </a:p>
          <a:p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200" b="1" dirty="0" smtClean="0">
                <a:solidFill>
                  <a:srgbClr val="003366"/>
                </a:solidFill>
              </a:rPr>
              <a:t>Player Entrance Fee-$90       </a:t>
            </a:r>
            <a:r>
              <a:rPr lang="en-US" sz="900" b="1" dirty="0" smtClean="0">
                <a:solidFill>
                  <a:srgbClr val="003366"/>
                </a:solidFill>
              </a:rPr>
              <a:t> </a:t>
            </a:r>
            <a:r>
              <a:rPr lang="en-US" sz="1200" b="1" dirty="0" smtClean="0">
                <a:solidFill>
                  <a:srgbClr val="003366"/>
                </a:solidFill>
              </a:rPr>
              <a:t>  </a:t>
            </a:r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200" b="1" dirty="0" smtClean="0">
                <a:solidFill>
                  <a:srgbClr val="002060"/>
                </a:solidFill>
              </a:rPr>
              <a:t>Foursome Entrance Fee-$375 </a:t>
            </a:r>
            <a:r>
              <a:rPr lang="en-US" sz="11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□</a:t>
            </a:r>
            <a:r>
              <a:rPr lang="en-US" sz="1200" b="1" dirty="0" smtClean="0">
                <a:solidFill>
                  <a:srgbClr val="003366"/>
                </a:solidFill>
              </a:rPr>
              <a:t>Mulligan $20/person </a:t>
            </a:r>
            <a:endParaRPr lang="en-US" sz="1200" b="1" dirty="0" smtClean="0">
              <a:solidFill>
                <a:srgbClr val="002060"/>
              </a:solidFill>
            </a:endParaRPr>
          </a:p>
          <a:p>
            <a:endParaRPr lang="en-US" sz="1200" b="1" u="sng" dirty="0" smtClean="0">
              <a:solidFill>
                <a:srgbClr val="008000"/>
              </a:solidFill>
              <a:latin typeface="Mistral" pitchFamily="66" charset="0"/>
            </a:endParaRPr>
          </a:p>
          <a:p>
            <a:pPr algn="ctr"/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-Purchase a bundle of 2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mulligan's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onsite or in advance for $20, but only 1 bundle per person-</a:t>
            </a:r>
          </a:p>
          <a:p>
            <a:endParaRPr lang="en-US" sz="1200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Company: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 _________________________________  </a:t>
            </a:r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Contact Name: __________________________ </a:t>
            </a:r>
          </a:p>
          <a:p>
            <a:endParaRPr lang="en-US" sz="1200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Player 1 Name: _______________________</a:t>
            </a:r>
            <a:r>
              <a:rPr lang="en-US" sz="1200" u="sng" dirty="0" smtClean="0">
                <a:solidFill>
                  <a:srgbClr val="002060"/>
                </a:solidFill>
                <a:latin typeface="+mj-lt"/>
              </a:rPr>
              <a:t>		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  Handicap: </a:t>
            </a:r>
            <a:r>
              <a:rPr lang="en-US" sz="1200" dirty="0" smtClean="0">
                <a:solidFill>
                  <a:srgbClr val="002060"/>
                </a:solidFill>
              </a:rPr>
              <a:t>_____________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endParaRPr lang="en-US" sz="1200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Player 1 Name: </a:t>
            </a:r>
            <a:r>
              <a:rPr lang="en-US" sz="1200" dirty="0" smtClean="0">
                <a:solidFill>
                  <a:srgbClr val="002060"/>
                </a:solidFill>
              </a:rPr>
              <a:t>_______________________</a:t>
            </a:r>
            <a:r>
              <a:rPr lang="en-US" sz="1200" u="sng" dirty="0" smtClean="0">
                <a:solidFill>
                  <a:srgbClr val="002060"/>
                </a:solidFill>
              </a:rPr>
              <a:t>		</a:t>
            </a:r>
            <a:r>
              <a:rPr lang="en-US" sz="1200" dirty="0" smtClean="0">
                <a:solidFill>
                  <a:srgbClr val="002060"/>
                </a:solidFill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Handicap:</a:t>
            </a:r>
            <a:r>
              <a:rPr lang="en-US" sz="1200" dirty="0" smtClean="0">
                <a:solidFill>
                  <a:srgbClr val="002060"/>
                </a:solidFill>
              </a:rPr>
              <a:t> _____________</a:t>
            </a:r>
            <a:endParaRPr lang="en-US" sz="1200" dirty="0" smtClean="0">
              <a:solidFill>
                <a:srgbClr val="002060"/>
              </a:solidFill>
              <a:latin typeface="+mj-lt"/>
            </a:endParaRP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Player 1 Name: </a:t>
            </a:r>
            <a:r>
              <a:rPr lang="en-US" sz="1200" dirty="0" smtClean="0">
                <a:solidFill>
                  <a:srgbClr val="002060"/>
                </a:solidFill>
              </a:rPr>
              <a:t>_______________________</a:t>
            </a:r>
            <a:r>
              <a:rPr lang="en-US" sz="1200" u="sng" dirty="0" smtClean="0">
                <a:solidFill>
                  <a:srgbClr val="002060"/>
                </a:solidFill>
              </a:rPr>
              <a:t>		</a:t>
            </a:r>
            <a:r>
              <a:rPr lang="en-US" sz="1200" dirty="0" smtClean="0">
                <a:solidFill>
                  <a:srgbClr val="002060"/>
                </a:solidFill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Handicap:</a:t>
            </a:r>
            <a:r>
              <a:rPr lang="en-US" sz="1200" dirty="0" smtClean="0">
                <a:solidFill>
                  <a:srgbClr val="002060"/>
                </a:solidFill>
              </a:rPr>
              <a:t> _____________</a:t>
            </a:r>
            <a:endParaRPr lang="en-US" sz="1200" dirty="0" smtClean="0">
              <a:solidFill>
                <a:srgbClr val="002060"/>
              </a:solidFill>
              <a:latin typeface="+mj-lt"/>
            </a:endParaRPr>
          </a:p>
          <a:p>
            <a:endParaRPr lang="en-US" sz="1200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Player 1 Name: </a:t>
            </a:r>
            <a:r>
              <a:rPr lang="en-US" sz="1200" dirty="0" smtClean="0">
                <a:solidFill>
                  <a:srgbClr val="002060"/>
                </a:solidFill>
              </a:rPr>
              <a:t>_______________________</a:t>
            </a:r>
            <a:r>
              <a:rPr lang="en-US" sz="1200" u="sng" dirty="0" smtClean="0">
                <a:solidFill>
                  <a:srgbClr val="002060"/>
                </a:solidFill>
              </a:rPr>
              <a:t>		</a:t>
            </a:r>
            <a:r>
              <a:rPr lang="en-US" sz="1200" dirty="0" smtClean="0">
                <a:solidFill>
                  <a:srgbClr val="002060"/>
                </a:solidFill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Handicap:</a:t>
            </a:r>
            <a:r>
              <a:rPr lang="en-US" sz="1200" dirty="0" smtClean="0">
                <a:solidFill>
                  <a:srgbClr val="002060"/>
                </a:solidFill>
              </a:rPr>
              <a:t> _____________</a:t>
            </a:r>
            <a:endParaRPr lang="en-US" sz="1200" dirty="0" smtClean="0">
              <a:solidFill>
                <a:srgbClr val="002060"/>
              </a:solidFill>
              <a:latin typeface="+mj-lt"/>
            </a:endParaRPr>
          </a:p>
          <a:p>
            <a:endParaRPr lang="en-US" sz="1200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Phone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: ____________________________  </a:t>
            </a:r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Email: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__________________________________________</a:t>
            </a:r>
          </a:p>
          <a:p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                                                                                                                </a:t>
            </a:r>
            <a:endParaRPr lang="en-US" sz="1200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Name on Card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______________________________________   </a:t>
            </a:r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Circle One:      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MC    Visa    AMEX</a:t>
            </a:r>
          </a:p>
          <a:p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 </a:t>
            </a:r>
          </a:p>
          <a:p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Card Number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____________________________________ </a:t>
            </a:r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Expiration Date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____________________</a:t>
            </a:r>
          </a:p>
          <a:p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 </a:t>
            </a:r>
          </a:p>
          <a:p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Signature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________________________________________ </a:t>
            </a:r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CC Billing Zip Code: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________________</a:t>
            </a:r>
          </a:p>
          <a:p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 </a:t>
            </a:r>
          </a:p>
          <a:p>
            <a:endParaRPr lang="en-US" sz="1200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Total $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________ 	Fax this registration to (770) 516-0236. </a:t>
            </a:r>
            <a:r>
              <a:rPr lang="en-US" sz="1200" dirty="0" smtClean="0">
                <a:solidFill>
                  <a:srgbClr val="002060"/>
                </a:solidFill>
                <a:latin typeface="+mj-lt"/>
                <a:ea typeface="Times New Roman" pitchFamily="18" charset="0"/>
              </a:rPr>
              <a:t>All  registrations must be 		received prior to  10/6/2011. Onsite registration will be limited to 		available openings. </a:t>
            </a:r>
          </a:p>
          <a:p>
            <a:pPr algn="ctr"/>
            <a:r>
              <a:rPr lang="en-US" sz="1200" dirty="0" smtClean="0">
                <a:solidFill>
                  <a:srgbClr val="003366"/>
                </a:solidFill>
                <a:latin typeface="+mj-lt"/>
              </a:rPr>
              <a:t>                                               </a:t>
            </a:r>
          </a:p>
          <a:p>
            <a:pPr algn="ctr"/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Benefitting the  </a:t>
            </a:r>
            <a:r>
              <a:rPr lang="en-US" sz="1200" b="1" dirty="0" smtClean="0">
                <a:solidFill>
                  <a:srgbClr val="002060"/>
                </a:solidFill>
                <a:latin typeface="+mj-lt"/>
              </a:rPr>
              <a:t>RSMCA Scholarship Fund</a:t>
            </a:r>
            <a:endParaRPr lang="en-US" sz="1200" dirty="0" smtClean="0">
              <a:solidFill>
                <a:srgbClr val="002060"/>
              </a:solidFill>
              <a:latin typeface="+mj-lt"/>
            </a:endParaRPr>
          </a:p>
          <a:p>
            <a:endParaRPr lang="en-US" sz="800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istral" pitchFamily="66" charset="0"/>
              </a:rPr>
              <a:t>Questions?  </a:t>
            </a:r>
            <a:r>
              <a:rPr lang="en-US" sz="1200" dirty="0" smtClean="0">
                <a:solidFill>
                  <a:srgbClr val="002060"/>
                </a:solidFill>
              </a:rPr>
              <a:t>Contact Cory </a:t>
            </a:r>
            <a:r>
              <a:rPr lang="en-US" sz="1200" dirty="0" err="1" smtClean="0">
                <a:solidFill>
                  <a:srgbClr val="002060"/>
                </a:solidFill>
              </a:rPr>
              <a:t>Tibbs</a:t>
            </a:r>
            <a:r>
              <a:rPr lang="en-US" sz="1200" dirty="0" smtClean="0">
                <a:solidFill>
                  <a:srgbClr val="002060"/>
                </a:solidFill>
              </a:rPr>
              <a:t> at 404-569-4881 or CTibbs@southernroofcenter.com</a:t>
            </a:r>
          </a:p>
          <a:p>
            <a:pPr algn="ctr"/>
            <a:endParaRPr lang="en-US" sz="1200" dirty="0" smtClean="0">
              <a:solidFill>
                <a:srgbClr val="FF0000"/>
              </a:solidFill>
            </a:endParaRPr>
          </a:p>
        </p:txBody>
      </p:sp>
      <p:pic>
        <p:nvPicPr>
          <p:cNvPr id="10" name="Picture 9" descr="RSMCA Log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8086697"/>
            <a:ext cx="828675" cy="8286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6858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istral" pitchFamily="66" charset="0"/>
              </a:rPr>
              <a:t>Annual RSMCA Scholarship  Golf Tournament </a:t>
            </a:r>
            <a:endParaRPr lang="en-US" sz="2000" b="1" cap="none" spc="0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A7D8A0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A7D8A0"/>
      </a:accent6>
      <a:hlink>
        <a:srgbClr val="CC3300"/>
      </a:hlink>
      <a:folHlink>
        <a:srgbClr val="9966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3658</TotalTime>
  <Words>176</Words>
  <Application>Microsoft Office PowerPoint</Application>
  <PresentationFormat>On-screen Show (4:3)</PresentationFormat>
  <Paragraphs>90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</dc:creator>
  <cp:lastModifiedBy>Elizabeth Keener</cp:lastModifiedBy>
  <cp:revision>59</cp:revision>
  <dcterms:created xsi:type="dcterms:W3CDTF">2010-04-20T13:52:52Z</dcterms:created>
  <dcterms:modified xsi:type="dcterms:W3CDTF">2011-09-01T18:12:57Z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TC300037181033</vt:lpwstr>
  </property>
</Properties>
</file>